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8.gif" ContentType="image/gif"/>
  <Override PartName="/ppt/media/image9.gif" ContentType="image/gif"/>
  <Override PartName="/ppt/media/image10.gif" ContentType="image/gif"/>
  <Override PartName="/ppt/media/image11.gif" ContentType="image/gif"/>
  <Override PartName="/ppt/media/image12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080" cy="81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080" cy="81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080" cy="812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50840" y="0"/>
            <a:ext cx="2436120" cy="6857280"/>
            <a:chOff x="150840" y="0"/>
            <a:chExt cx="2436120" cy="6857280"/>
          </a:xfrm>
        </p:grpSpPr>
        <p:sp>
          <p:nvSpPr>
            <p:cNvPr id="1" name="CustomShape 2"/>
            <p:cNvSpPr/>
            <p:nvPr/>
          </p:nvSpPr>
          <p:spPr>
            <a:xfrm>
              <a:off x="457200" y="0"/>
              <a:ext cx="1121760" cy="532836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6720" cy="527616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7960" cy="161856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4720" cy="156600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29760" cy="157104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4880" cy="161856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4080" cy="6861960"/>
            <a:chOff x="546120" y="-4680"/>
            <a:chExt cx="5014080" cy="686196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3080" cy="2782080"/>
            </a:xfrm>
            <a:custGeom>
              <a:avLst/>
              <a:gdLst/>
              <a:ah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4280" cy="2672640"/>
            </a:xfrm>
            <a:custGeom>
              <a:avLst/>
              <a:gdLst/>
              <a:ah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3160" cy="4274280"/>
            </a:xfrm>
            <a:custGeom>
              <a:avLst/>
              <a:gdLst/>
              <a:ah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1440" cy="4164840"/>
            </a:xfrm>
            <a:custGeom>
              <a:avLst/>
              <a:gdLst/>
              <a:ah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5960" cy="4169520"/>
            </a:xfrm>
            <a:custGeom>
              <a:avLst/>
              <a:gdLst/>
              <a:ah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3800" cy="4279320"/>
            </a:xfrm>
            <a:custGeom>
              <a:avLst/>
              <a:gdLst/>
              <a:ah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solidFill>
                  <a:srgbClr val="000000"/>
                </a:solidFill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800" spc="-1" strike="noStrike">
                <a:solidFill>
                  <a:srgbClr val="000000"/>
                </a:solidFill>
                <a:latin typeface="Arial"/>
              </a:rPr>
              <a:t>アウトラインテキストの書式を編集するにはクリックします。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150840" y="0"/>
            <a:ext cx="2436120" cy="6857280"/>
            <a:chOff x="150840" y="0"/>
            <a:chExt cx="2436120" cy="6857280"/>
          </a:xfrm>
        </p:grpSpPr>
        <p:sp>
          <p:nvSpPr>
            <p:cNvPr id="53" name="CustomShape 2"/>
            <p:cNvSpPr/>
            <p:nvPr/>
          </p:nvSpPr>
          <p:spPr>
            <a:xfrm>
              <a:off x="457200" y="0"/>
              <a:ext cx="1121760" cy="532836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3"/>
            <p:cNvSpPr/>
            <p:nvPr/>
          </p:nvSpPr>
          <p:spPr>
            <a:xfrm>
              <a:off x="150840" y="0"/>
              <a:ext cx="1116720" cy="527616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4"/>
            <p:cNvSpPr/>
            <p:nvPr/>
          </p:nvSpPr>
          <p:spPr>
            <a:xfrm>
              <a:off x="150840" y="5238720"/>
              <a:ext cx="1227960" cy="161856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"/>
            <p:cNvSpPr/>
            <p:nvPr/>
          </p:nvSpPr>
          <p:spPr>
            <a:xfrm>
              <a:off x="457200" y="5291280"/>
              <a:ext cx="1494720" cy="156600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6"/>
            <p:cNvSpPr/>
            <p:nvPr/>
          </p:nvSpPr>
          <p:spPr>
            <a:xfrm>
              <a:off x="457200" y="5286240"/>
              <a:ext cx="2129760" cy="157104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7"/>
            <p:cNvSpPr/>
            <p:nvPr/>
          </p:nvSpPr>
          <p:spPr>
            <a:xfrm>
              <a:off x="150840" y="5238720"/>
              <a:ext cx="1694880" cy="161856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" name="PlaceHolder 8"/>
          <p:cNvSpPr>
            <a:spLocks noGrp="1"/>
          </p:cNvSpPr>
          <p:nvPr>
            <p:ph type="ftr"/>
          </p:nvPr>
        </p:nvSpPr>
        <p:spPr>
          <a:xfrm>
            <a:off x="2469960" y="6420960"/>
            <a:ext cx="8047080" cy="3643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9"/>
          <p:cNvSpPr>
            <a:spLocks noGrp="1"/>
          </p:cNvSpPr>
          <p:nvPr>
            <p:ph type="sldNum"/>
          </p:nvPr>
        </p:nvSpPr>
        <p:spPr>
          <a:xfrm>
            <a:off x="11503080" y="6369480"/>
            <a:ext cx="550440" cy="3643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E3F344-94C3-48FA-ADA9-4A6FB1FE7B9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61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タイトルテキストの書式を編集するにはクリックします。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800" spc="-1" strike="noStrike">
                <a:solidFill>
                  <a:srgbClr val="000000"/>
                </a:solidFill>
                <a:latin typeface="Arial"/>
              </a:rPr>
              <a:t>アウトラインテキストの書式を編集するにはクリックします。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/>
          <p:cNvGrpSpPr/>
          <p:nvPr/>
        </p:nvGrpSpPr>
        <p:grpSpPr>
          <a:xfrm>
            <a:off x="150840" y="0"/>
            <a:ext cx="2436120" cy="6857280"/>
            <a:chOff x="150840" y="0"/>
            <a:chExt cx="2436120" cy="6857280"/>
          </a:xfrm>
        </p:grpSpPr>
        <p:sp>
          <p:nvSpPr>
            <p:cNvPr id="100" name="CustomShape 2"/>
            <p:cNvSpPr/>
            <p:nvPr/>
          </p:nvSpPr>
          <p:spPr>
            <a:xfrm>
              <a:off x="457200" y="0"/>
              <a:ext cx="1121760" cy="532836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3"/>
            <p:cNvSpPr/>
            <p:nvPr/>
          </p:nvSpPr>
          <p:spPr>
            <a:xfrm>
              <a:off x="150840" y="0"/>
              <a:ext cx="1116720" cy="527616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4"/>
            <p:cNvSpPr/>
            <p:nvPr/>
          </p:nvSpPr>
          <p:spPr>
            <a:xfrm>
              <a:off x="150840" y="5238720"/>
              <a:ext cx="1227960" cy="161856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5"/>
            <p:cNvSpPr/>
            <p:nvPr/>
          </p:nvSpPr>
          <p:spPr>
            <a:xfrm>
              <a:off x="457200" y="5291280"/>
              <a:ext cx="1494720" cy="156600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6"/>
            <p:cNvSpPr/>
            <p:nvPr/>
          </p:nvSpPr>
          <p:spPr>
            <a:xfrm>
              <a:off x="457200" y="5286240"/>
              <a:ext cx="2129760" cy="157104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7"/>
            <p:cNvSpPr/>
            <p:nvPr/>
          </p:nvSpPr>
          <p:spPr>
            <a:xfrm>
              <a:off x="150840" y="5238720"/>
              <a:ext cx="1694880" cy="161856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8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080" cy="1751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solidFill>
                  <a:srgbClr val="000000"/>
                </a:solidFill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ftr"/>
          </p:nvPr>
        </p:nvSpPr>
        <p:spPr>
          <a:xfrm>
            <a:off x="2469960" y="6420960"/>
            <a:ext cx="8047080" cy="3643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8" name="PlaceHolder 10"/>
          <p:cNvSpPr>
            <a:spLocks noGrp="1"/>
          </p:cNvSpPr>
          <p:nvPr>
            <p:ph type="sldNum"/>
          </p:nvPr>
        </p:nvSpPr>
        <p:spPr>
          <a:xfrm>
            <a:off x="11503080" y="6369480"/>
            <a:ext cx="550440" cy="3643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619515-E445-484A-90F9-065CD967549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09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800" spc="-1" strike="noStrike">
                <a:solidFill>
                  <a:srgbClr val="000000"/>
                </a:solidFill>
                <a:latin typeface="Arial"/>
              </a:rPr>
              <a:t>アウトラインテキストの書式を編集するにはクリックします。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image" Target="../media/image9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image" Target="../media/image11.g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InagakiSota/RobotTest.git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876320" y="5486400"/>
            <a:ext cx="9143280" cy="7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000000"/>
                </a:solidFill>
                <a:latin typeface="Corbel"/>
                <a:ea typeface="DejaVu Sans"/>
              </a:rPr>
              <a:t>GT2 4</a:t>
            </a:r>
            <a:r>
              <a:rPr b="0" lang="ja-JP" sz="2100" spc="-1" strike="noStrike">
                <a:solidFill>
                  <a:srgbClr val="000000"/>
                </a:solidFill>
                <a:latin typeface="Corbel"/>
                <a:ea typeface="DejaVu Sans"/>
              </a:rPr>
              <a:t>番 稲垣颯太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2564280" y="2551680"/>
            <a:ext cx="88210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ロボットゲームでの</a:t>
            </a:r>
            <a:br/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リアル感のある機体の挙動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484280" y="829440"/>
            <a:ext cx="10569240" cy="23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その名のとおり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”を操作して戦う”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ゲーム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endParaRPr b="0" lang="en-US" sz="2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ここで言うロボットとは工業機械のことではなく、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SF</a:t>
            </a: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作品とかに出てくるロボットを指す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6" name="Picture 2" descr="産業用ロボットはどんな構造？ロボットアームが動く仕組みを徹底解説 | XYZ | 川崎重工業株式会社"/>
          <p:cNvPicPr/>
          <p:nvPr/>
        </p:nvPicPr>
        <p:blipFill>
          <a:blip r:embed="rId1"/>
          <a:stretch/>
        </p:blipFill>
        <p:spPr>
          <a:xfrm>
            <a:off x="1484280" y="3518640"/>
            <a:ext cx="3903480" cy="2192760"/>
          </a:xfrm>
          <a:prstGeom prst="rect">
            <a:avLst/>
          </a:prstGeom>
          <a:ln>
            <a:noFill/>
          </a:ln>
        </p:spPr>
      </p:pic>
      <p:pic>
        <p:nvPicPr>
          <p:cNvPr id="187" name="Picture 4" descr="デモンエクスマキナ 情報まとめ - ゲームウィズ(GameWith)"/>
          <p:cNvPicPr/>
          <p:nvPr/>
        </p:nvPicPr>
        <p:blipFill>
          <a:blip r:embed="rId2"/>
          <a:stretch/>
        </p:blipFill>
        <p:spPr>
          <a:xfrm>
            <a:off x="6878520" y="3518640"/>
            <a:ext cx="4178880" cy="219348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1090080" y="2004480"/>
            <a:ext cx="4798440" cy="512028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6998760" y="2629080"/>
            <a:ext cx="4228560" cy="422856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90" name="TextShape 5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1" name="TextShape 6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0FBD75-D135-47DC-8462-00C3C60F4E9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905760" y="2570400"/>
            <a:ext cx="1100736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6D07A8-F636-4741-9565-6E655E27D71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11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17240" y="940680"/>
            <a:ext cx="1087416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7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90640" cy="202140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3196440" y="2224440"/>
            <a:ext cx="1168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9200" cy="2021400"/>
          </a:xfrm>
          <a:prstGeom prst="rect">
            <a:avLst/>
          </a:prstGeom>
          <a:ln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7964280" y="2224440"/>
            <a:ext cx="2126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1051560" y="4695120"/>
            <a:ext cx="504396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Titanfall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         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   ガンダムバトルオペレーション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   ボーダーブレイク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6353640" y="4695120"/>
            <a:ext cx="5348160" cy="131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作品例：デモンエクスマキナ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ガンダムエクストリームバーサス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ANUBIS ZONE OF THE ENDERS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アーマードコア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3" name="TextShape 7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TextShape 8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7335DC-F3B1-4AE7-9722-1086A0093700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12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317240" y="940680"/>
            <a:ext cx="1087416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7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90640" cy="202140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3196440" y="2224440"/>
            <a:ext cx="1168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9200" cy="2021400"/>
          </a:xfrm>
          <a:prstGeom prst="rect">
            <a:avLst/>
          </a:prstGeom>
          <a:ln>
            <a:noFill/>
          </a:ln>
        </p:spPr>
      </p:pic>
      <p:sp>
        <p:nvSpPr>
          <p:cNvPr id="210" name="CustomShape 4"/>
          <p:cNvSpPr/>
          <p:nvPr/>
        </p:nvSpPr>
        <p:spPr>
          <a:xfrm>
            <a:off x="7964280" y="2224440"/>
            <a:ext cx="2126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1484280" y="4754520"/>
            <a:ext cx="4878360" cy="131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動きに重量感がある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もっさりしがち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迫力がある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実際に巨大ロボットを操作している感がある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6922800" y="4754520"/>
            <a:ext cx="4855320" cy="1004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全体的なゲームスピードが速い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爽快感がある</a:t>
            </a:r>
            <a:endParaRPr b="0" lang="en-US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近年のロボットゲームは大半がこっち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 rot="20170200">
            <a:off x="5063760" y="1766880"/>
            <a:ext cx="1915920" cy="166968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8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TextShape 9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2C2BE29-E55C-4BC2-A37F-DE8DC5D7EC1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13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15600" y="222768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</a:t>
            </a:r>
            <a:br/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必要な要素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526F72-466E-41B9-BD8F-798BDE4F219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84280" y="87840"/>
            <a:ext cx="8916120" cy="10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リアルなロボットの挙動に必要な要素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732760" y="2069640"/>
            <a:ext cx="6793200" cy="26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166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466453-71ED-4ED4-B00D-FAFF8AB79F2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642680" y="149400"/>
            <a:ext cx="28670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60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224" name="Picture 2" descr="高达创战者的真人版有生肉了NGA玩家社区"/>
          <p:cNvPicPr/>
          <p:nvPr/>
        </p:nvPicPr>
        <p:blipFill>
          <a:blip r:embed="rId1"/>
          <a:stretch/>
        </p:blipFill>
        <p:spPr>
          <a:xfrm>
            <a:off x="3978720" y="3540240"/>
            <a:ext cx="4300920" cy="24188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449000" y="1516680"/>
            <a:ext cx="1087416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ロボット＝巨大な金属の塊 なのでとてつもなく重い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　いかにその重さを表現できるかが大事になってくる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27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A82EAC-A1FE-4BF8-BF23-56CB270D6E2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42160" y="170352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46226B8-3FEE-4CDB-B5DD-4B0EAA9DBAC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484280" y="87840"/>
            <a:ext cx="8916120" cy="10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726360" y="1323360"/>
            <a:ext cx="4432320" cy="45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33699E7-381F-46CA-9109-79D205527CB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484280" y="87840"/>
            <a:ext cx="8916120" cy="10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操作方法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990800" y="1600200"/>
            <a:ext cx="9743400" cy="35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Space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E(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右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、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Q(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左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Lshift</a:t>
            </a: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押しながら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D536DA-EB5B-484D-9E40-5B2BE9235FD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626480" y="2579040"/>
            <a:ext cx="84222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この輪講の目的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5F50CC-90E1-46FE-8973-52AA81E5851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42160" y="170352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6BF9B4-3A0C-4684-A0FA-DB18F9A2B64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484280" y="87840"/>
            <a:ext cx="8916120" cy="10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484280" y="1167480"/>
            <a:ext cx="1022688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ジャンプする前にチャージをして跳ぶ高さを</a:t>
            </a:r>
            <a:endParaRPr b="0" lang="en-US" sz="3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調節できる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着地したら硬直時間を発生させる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ジャンプ中は移動、旋回を受け付けない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着地時にカメラを揺らす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(←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大事！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44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2FA782-D36F-4FCC-BD90-3AF643CAD10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7" name="図 1" descr=""/>
          <p:cNvPicPr/>
          <p:nvPr/>
        </p:nvPicPr>
        <p:blipFill>
          <a:blip r:embed="rId1"/>
          <a:srcRect l="20120" t="7748" r="12496" b="17164"/>
          <a:stretch/>
        </p:blipFill>
        <p:spPr>
          <a:xfrm>
            <a:off x="2700000" y="975600"/>
            <a:ext cx="6791760" cy="40993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2125440" y="5491080"/>
            <a:ext cx="9497520" cy="57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rb.AddForce(0, jumpForce, 0, ForceMode.Impulse);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 flipH="1" rot="10800000">
            <a:off x="2124720" y="4396320"/>
            <a:ext cx="2112120" cy="1387080"/>
          </a:xfrm>
          <a:prstGeom prst="curvedConnector3">
            <a:avLst>
              <a:gd name="adj1" fmla="val -1082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Shape 4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1" name="TextShape 5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8F6296E-BB7B-4638-8A00-EDFBA0D9271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カメラを揺らす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81640" y="5326200"/>
            <a:ext cx="1117188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cameraScript.Shake(m_shakeDuration, m_shakeMagnitude);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4" name="図 5" descr=""/>
          <p:cNvPicPr/>
          <p:nvPr/>
        </p:nvPicPr>
        <p:blipFill>
          <a:blip r:embed="rId1"/>
          <a:srcRect l="13199" t="7799" r="13173" b="18716"/>
          <a:stretch/>
        </p:blipFill>
        <p:spPr>
          <a:xfrm>
            <a:off x="2444040" y="913320"/>
            <a:ext cx="7303680" cy="394848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 flipH="1" rot="10800000">
            <a:off x="880920" y="2887920"/>
            <a:ext cx="2925000" cy="2778120"/>
          </a:xfrm>
          <a:prstGeom prst="curvedConnector3">
            <a:avLst>
              <a:gd name="adj1" fmla="val -17433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TextShape 4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7" name="TextShape 5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B079840-8F9D-487C-8BB9-5D34AF0DC1A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059840" y="5237280"/>
            <a:ext cx="10071720" cy="1065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m_isRigidity = false;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m_landingRigidityTimer = LANDING_RIGIDITY_TIME;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着地硬直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0" name="図 6" descr=""/>
          <p:cNvPicPr/>
          <p:nvPr/>
        </p:nvPicPr>
        <p:blipFill>
          <a:blip r:embed="rId1"/>
          <a:srcRect l="14768" t="7454" r="13049" b="17985"/>
          <a:stretch/>
        </p:blipFill>
        <p:spPr>
          <a:xfrm>
            <a:off x="2895480" y="1072800"/>
            <a:ext cx="6400440" cy="358092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 flipV="1">
            <a:off x="1733400" y="3342960"/>
            <a:ext cx="2761920" cy="1893600"/>
          </a:xfrm>
          <a:prstGeom prst="curvedConnector3">
            <a:avLst>
              <a:gd name="adj1" fmla="val 275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Shape 4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3" name="TextShape 5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8176C6B-5F72-427C-B6DF-80BF3AE50FA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42160" y="170352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16522E-7343-4AA0-87BD-53E1ED053D4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484280" y="87840"/>
            <a:ext cx="8916120" cy="10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407960" y="2552400"/>
            <a:ext cx="106455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ジャンプ中は旋回することができない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移動中は旋回して移動方向を変えることができる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0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DFE050B-664A-4290-B277-C5D8DF5B9C6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図 71" descr=""/>
          <p:cNvPicPr/>
          <p:nvPr/>
        </p:nvPicPr>
        <p:blipFill>
          <a:blip r:embed="rId1"/>
          <a:srcRect l="14923" t="7163" r="12970" b="18127"/>
          <a:stretch/>
        </p:blipFill>
        <p:spPr>
          <a:xfrm>
            <a:off x="2576160" y="837360"/>
            <a:ext cx="7039440" cy="395064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361800" y="4952880"/>
            <a:ext cx="114390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m_trunSpeed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1800" y="5725080"/>
            <a:ext cx="114390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-m_trunSpeed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 flipH="1" flipV="1">
            <a:off x="6286320" y="3428280"/>
            <a:ext cx="5514480" cy="2557080"/>
          </a:xfrm>
          <a:prstGeom prst="curvedConnector3">
            <a:avLst>
              <a:gd name="adj1" fmla="val -4145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5"/>
          <p:cNvSpPr/>
          <p:nvPr/>
        </p:nvSpPr>
        <p:spPr>
          <a:xfrm flipH="1" rot="10800000">
            <a:off x="361440" y="2296080"/>
            <a:ext cx="3861720" cy="2918520"/>
          </a:xfrm>
          <a:prstGeom prst="curvedConnector3">
            <a:avLst>
              <a:gd name="adj1" fmla="val -591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Shape 6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78" name="TextShape 7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714FEA-7CB3-4FEC-85B7-462F67F25EF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42160" y="170352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365C00-E08C-4F05-BBD5-594FC41977E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265040" y="2076120"/>
            <a:ext cx="106120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一定の速度で進む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等速直線運動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歩行中にジャンプをすると慣性に乗って移動する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ジャンプ中に移動方向を変えることはできない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C04595-6379-42BA-A8E7-1A3A072CB55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この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輪講の目的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472400" y="2057400"/>
            <a:ext cx="10305360" cy="23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51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ロボットゲーというものを少しでも知ってほしい</a:t>
            </a:r>
            <a:endParaRPr b="0" lang="en-US" sz="32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リアルなロボットの挙動を作ってみよう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4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386688-33B7-4CB8-8281-F2765FF8C32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図 23" descr=""/>
          <p:cNvPicPr/>
          <p:nvPr/>
        </p:nvPicPr>
        <p:blipFill>
          <a:blip r:embed="rId1"/>
          <a:srcRect l="14455" t="8079" r="13128" b="18080"/>
          <a:stretch/>
        </p:blipFill>
        <p:spPr>
          <a:xfrm>
            <a:off x="2381400" y="935280"/>
            <a:ext cx="7429320" cy="410292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3871800" y="49528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871800" y="57250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-m_walkSpeed;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 flipH="1" flipV="1">
            <a:off x="6018840" y="3590280"/>
            <a:ext cx="2300040" cy="239616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5"/>
          <p:cNvSpPr/>
          <p:nvPr/>
        </p:nvSpPr>
        <p:spPr>
          <a:xfrm flipH="1" rot="10800000">
            <a:off x="3871800" y="2591640"/>
            <a:ext cx="73440" cy="262296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TextShape 6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3" name="TextShape 7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7DCCB1A-BDC2-4D61-8AB1-749CCA99D50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図 1" descr=""/>
          <p:cNvPicPr/>
          <p:nvPr/>
        </p:nvPicPr>
        <p:blipFill>
          <a:blip r:embed="rId1"/>
          <a:srcRect l="14533" t="7021" r="12657" b="17695"/>
          <a:stretch/>
        </p:blipFill>
        <p:spPr>
          <a:xfrm>
            <a:off x="2469960" y="866160"/>
            <a:ext cx="7296480" cy="408636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3871800" y="49528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m_velY = 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871800" y="57250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m_velY = -m_walkSpeed;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 flipH="1" flipV="1">
            <a:off x="6018840" y="3590280"/>
            <a:ext cx="2300040" cy="239616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5"/>
          <p:cNvSpPr/>
          <p:nvPr/>
        </p:nvSpPr>
        <p:spPr>
          <a:xfrm flipH="1" rot="10800000">
            <a:off x="3871800" y="2591640"/>
            <a:ext cx="73440" cy="262296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TextShape 6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1" name="TextShape 7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0FFAB0-98FE-408A-994E-0C44A743AE0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71080" y="1722600"/>
            <a:ext cx="11649240" cy="25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7ED727-C476-4D5D-B343-442622DAF3E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187280" y="1514160"/>
            <a:ext cx="1061208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徐々に加速していく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等加速度直線運動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歩行と同じで、ブースト移動中にジャンプをすると慣性に乗って移動する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8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35BCB8-8713-44EC-8215-674743C8895A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図 23" descr=""/>
          <p:cNvPicPr/>
          <p:nvPr/>
        </p:nvPicPr>
        <p:blipFill>
          <a:blip r:embed="rId1"/>
          <a:srcRect l="14455" t="8079" r="13128" b="18080"/>
          <a:stretch/>
        </p:blipFill>
        <p:spPr>
          <a:xfrm>
            <a:off x="2381400" y="935280"/>
            <a:ext cx="7429320" cy="410292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3871800" y="49528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484280" y="87840"/>
            <a:ext cx="8916120" cy="98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3871800" y="5725080"/>
            <a:ext cx="44478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-m_walkSpeed;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 flipH="1" flipV="1">
            <a:off x="6018840" y="3590280"/>
            <a:ext cx="2300040" cy="239616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5"/>
          <p:cNvSpPr/>
          <p:nvPr/>
        </p:nvSpPr>
        <p:spPr>
          <a:xfrm flipH="1" rot="10800000">
            <a:off x="3871800" y="2591640"/>
            <a:ext cx="73440" cy="262296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TextShape 6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6" name="TextShape 7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47732E-33B6-4034-BB10-9DEF9056A77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626480" y="2579040"/>
            <a:ext cx="84222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16ABDF-DEDE-4FAE-87BF-259F67EDCB0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484280" y="2151720"/>
            <a:ext cx="10305360" cy="17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GT2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Slack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に貼った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URL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github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に飛ぶ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0" lang="en-US" sz="3600" spc="-1" strike="noStrike" u="sng">
                <a:solidFill>
                  <a:srgbClr val="3085ed"/>
                </a:solidFill>
                <a:uFillTx/>
                <a:latin typeface="Corbel"/>
                <a:ea typeface="DejaVu Sans"/>
                <a:hlinkClick r:id="rId1"/>
              </a:rPr>
              <a:t>https://github.com/InagakiSota/RobotTest.git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5EB8CA-A4A7-4C8C-B441-DFBD6A1B57EC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図 7" descr=""/>
          <p:cNvPicPr/>
          <p:nvPr/>
        </p:nvPicPr>
        <p:blipFill>
          <a:blip r:embed="rId1"/>
          <a:stretch/>
        </p:blipFill>
        <p:spPr>
          <a:xfrm>
            <a:off x="1484280" y="799560"/>
            <a:ext cx="8657280" cy="486936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7734240" y="173520"/>
            <a:ext cx="818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②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 flipH="1">
            <a:off x="7371720" y="942840"/>
            <a:ext cx="770760" cy="91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5210280" y="5699880"/>
            <a:ext cx="6981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③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ここから</a:t>
            </a:r>
            <a:r>
              <a:rPr b="1" lang="en-US" sz="32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をダウンロードする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 flipV="1">
            <a:off x="5572080" y="4656960"/>
            <a:ext cx="360" cy="111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Shape 6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TextShape 7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4126ACE-674A-4FF9-B788-FC27C1B41EB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346400" y="860760"/>
            <a:ext cx="10707120" cy="220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④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ダウンロードした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ファイルを解凍する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⑤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解凍されたファイルを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Untiy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のリストに追加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する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2" name="図 3" descr=""/>
          <p:cNvPicPr/>
          <p:nvPr/>
        </p:nvPicPr>
        <p:blipFill>
          <a:blip r:embed="rId1"/>
          <a:stretch/>
        </p:blipFill>
        <p:spPr>
          <a:xfrm>
            <a:off x="3114000" y="2543040"/>
            <a:ext cx="6476760" cy="371484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8067600" y="3063240"/>
            <a:ext cx="866160" cy="408960"/>
          </a:xfrm>
          <a:prstGeom prst="ellipse">
            <a:avLst/>
          </a:prstGeom>
          <a:noFill/>
          <a:ln cap="rnd"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"/>
          <p:cNvSpPr/>
          <p:nvPr/>
        </p:nvSpPr>
        <p:spPr>
          <a:xfrm flipH="1" flipV="1">
            <a:off x="8933760" y="3360960"/>
            <a:ext cx="1313640" cy="49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TextShape 5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TextShape 6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B29298-A205-46E2-81BF-2F39DA8E430C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484280" y="0"/>
            <a:ext cx="10018080" cy="9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346400" y="1550520"/>
            <a:ext cx="10707120" cy="298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⑥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Unity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からプロジェクトを起動する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(Unity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のバージョンは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2019.4.15f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ですが、他のバージョンでも動く…はず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⑦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インポートが始まったらそのまま放置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82A7E3-A7BB-495D-93E9-88B915CD74DD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8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626480" y="2579040"/>
            <a:ext cx="8422200" cy="14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469960" y="6420960"/>
            <a:ext cx="804708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11503080" y="6369480"/>
            <a:ext cx="5504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2066C0-E300-4F80-9996-DE1C4E89FB4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9</a:t>
            </a:fld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2270</TotalTime>
  <Application>LibreOffice/6.4.3.2$Windows_X86_64 LibreOffice_project/747b5d0ebf89f41c860ec2a39efd7cb15b54f2d8</Application>
  <Words>639</Words>
  <Paragraphs>176</Paragraphs>
  <Company>HP Inc.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2021-04-16T08:21:03Z</dcterms:created>
  <dc:creator>稲垣　颯太</dc:creator>
  <dc:description/>
  <dc:language>ja-JP</dc:language>
  <cp:lastModifiedBy/>
  <dcterms:modified xsi:type="dcterms:W3CDTF">2021-05-12T20:58:45Z</dcterms:modified>
  <cp:revision>178</cp:revision>
  <dc:subject/>
  <dc:title>ゲームでリアル感のある ロボットの挙動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